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5" r:id="rId9"/>
    <p:sldId id="276" r:id="rId10"/>
    <p:sldId id="274" r:id="rId11"/>
    <p:sldId id="271" r:id="rId12"/>
    <p:sldId id="280" r:id="rId13"/>
    <p:sldId id="282" r:id="rId14"/>
    <p:sldId id="283" r:id="rId15"/>
    <p:sldId id="277" r:id="rId16"/>
    <p:sldId id="272" r:id="rId17"/>
    <p:sldId id="273" r:id="rId18"/>
  </p:sldIdLst>
  <p:sldSz cx="18288000" cy="10287000"/>
  <p:notesSz cx="6858000" cy="9144000"/>
  <p:embeddedFontLst>
    <p:embeddedFont>
      <p:font typeface="Source Han Sans KR" panose="020B0600000101010101" charset="-127"/>
      <p:regular r:id="rId20"/>
    </p:embeddedFont>
    <p:embeddedFont>
      <p:font typeface="Source Han Sans KR Bold" panose="020B0600000101010101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Inter" panose="020B0600000101010101" charset="0"/>
      <p:regular r:id="rId24"/>
    </p:embeddedFont>
    <p:embeddedFont>
      <p:font typeface="Inter Bold" panose="020B0600000101010101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B1409D-3ABF-4AD9-8679-B0EA9C06AB90}" v="26" dt="2024-10-02T03:35:12.0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필문 정" userId="2ce4f8eed8444bc6" providerId="LiveId" clId="{39B1409D-3ABF-4AD9-8679-B0EA9C06AB90}"/>
    <pc:docChg chg="undo custSel addSld delSld modSld">
      <pc:chgData name="필문 정" userId="2ce4f8eed8444bc6" providerId="LiveId" clId="{39B1409D-3ABF-4AD9-8679-B0EA9C06AB90}" dt="2024-10-02T04:46:51.477" v="838" actId="2696"/>
      <pc:docMkLst>
        <pc:docMk/>
      </pc:docMkLst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59"/>
        </pc:sldMkLst>
      </pc:sldChg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60"/>
        </pc:sldMkLst>
      </pc:sldChg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61"/>
        </pc:sldMkLst>
      </pc:sldChg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62"/>
        </pc:sldMkLst>
      </pc:sldChg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63"/>
        </pc:sldMkLst>
      </pc:sldChg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64"/>
        </pc:sldMkLst>
      </pc:sldChg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65"/>
        </pc:sldMkLst>
      </pc:sldChg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66"/>
        </pc:sldMkLst>
      </pc:sldChg>
      <pc:sldChg chg="modSp mod">
        <pc:chgData name="필문 정" userId="2ce4f8eed8444bc6" providerId="LiveId" clId="{39B1409D-3ABF-4AD9-8679-B0EA9C06AB90}" dt="2024-10-02T03:37:07.458" v="832" actId="1036"/>
        <pc:sldMkLst>
          <pc:docMk/>
          <pc:sldMk cId="2401990762" sldId="271"/>
        </pc:sldMkLst>
        <pc:spChg chg="mod">
          <ac:chgData name="필문 정" userId="2ce4f8eed8444bc6" providerId="LiveId" clId="{39B1409D-3ABF-4AD9-8679-B0EA9C06AB90}" dt="2024-10-02T03:37:07.458" v="832" actId="1036"/>
          <ac:spMkLst>
            <pc:docMk/>
            <pc:sldMk cId="2401990762" sldId="271"/>
            <ac:spMk id="3" creationId="{8B1A79D6-2F34-CE92-91D1-F6D74A167676}"/>
          </ac:spMkLst>
        </pc:spChg>
      </pc:sldChg>
      <pc:sldChg chg="add">
        <pc:chgData name="필문 정" userId="2ce4f8eed8444bc6" providerId="LiveId" clId="{39B1409D-3ABF-4AD9-8679-B0EA9C06AB90}" dt="2024-10-02T03:00:24.295" v="0" actId="2890"/>
        <pc:sldMkLst>
          <pc:docMk/>
          <pc:sldMk cId="3128838665" sldId="277"/>
        </pc:sldMkLst>
      </pc:sldChg>
      <pc:sldChg chg="addSp delSp modSp add del mod">
        <pc:chgData name="필문 정" userId="2ce4f8eed8444bc6" providerId="LiveId" clId="{39B1409D-3ABF-4AD9-8679-B0EA9C06AB90}" dt="2024-10-02T03:10:25.477" v="272" actId="2696"/>
        <pc:sldMkLst>
          <pc:docMk/>
          <pc:sldMk cId="2203200024" sldId="278"/>
        </pc:sldMkLst>
        <pc:spChg chg="del">
          <ac:chgData name="필문 정" userId="2ce4f8eed8444bc6" providerId="LiveId" clId="{39B1409D-3ABF-4AD9-8679-B0EA9C06AB90}" dt="2024-10-02T03:01:08.440" v="29" actId="478"/>
          <ac:spMkLst>
            <pc:docMk/>
            <pc:sldMk cId="2203200024" sldId="278"/>
            <ac:spMk id="3" creationId="{8B1A79D6-2F34-CE92-91D1-F6D74A167676}"/>
          </ac:spMkLst>
        </pc:spChg>
        <pc:spChg chg="add mod">
          <ac:chgData name="필문 정" userId="2ce4f8eed8444bc6" providerId="LiveId" clId="{39B1409D-3ABF-4AD9-8679-B0EA9C06AB90}" dt="2024-10-02T03:05:07.010" v="85" actId="20577"/>
          <ac:spMkLst>
            <pc:docMk/>
            <pc:sldMk cId="2203200024" sldId="278"/>
            <ac:spMk id="5" creationId="{1F48B446-1C5B-0ECF-7523-43326AB50E59}"/>
          </ac:spMkLst>
        </pc:spChg>
        <pc:spChg chg="add mod">
          <ac:chgData name="필문 정" userId="2ce4f8eed8444bc6" providerId="LiveId" clId="{39B1409D-3ABF-4AD9-8679-B0EA9C06AB90}" dt="2024-10-02T03:05:26.456" v="95" actId="1036"/>
          <ac:spMkLst>
            <pc:docMk/>
            <pc:sldMk cId="2203200024" sldId="278"/>
            <ac:spMk id="8" creationId="{F7484BA8-6440-356E-E893-8357C025761B}"/>
          </ac:spMkLst>
        </pc:spChg>
        <pc:picChg chg="add del mod">
          <ac:chgData name="필문 정" userId="2ce4f8eed8444bc6" providerId="LiveId" clId="{39B1409D-3ABF-4AD9-8679-B0EA9C06AB90}" dt="2024-10-02T03:04:31.522" v="55" actId="478"/>
          <ac:picMkLst>
            <pc:docMk/>
            <pc:sldMk cId="2203200024" sldId="278"/>
            <ac:picMk id="7" creationId="{E905CBF6-F614-2468-0E81-5B3ADC3691B7}"/>
          </ac:picMkLst>
        </pc:picChg>
        <pc:picChg chg="add mod">
          <ac:chgData name="필문 정" userId="2ce4f8eed8444bc6" providerId="LiveId" clId="{39B1409D-3ABF-4AD9-8679-B0EA9C06AB90}" dt="2024-10-02T03:05:26.456" v="95" actId="1036"/>
          <ac:picMkLst>
            <pc:docMk/>
            <pc:sldMk cId="2203200024" sldId="278"/>
            <ac:picMk id="10" creationId="{849E51EC-C1DB-02F0-A471-B4171456828D}"/>
          </ac:picMkLst>
        </pc:picChg>
        <pc:picChg chg="add mod">
          <ac:chgData name="필문 정" userId="2ce4f8eed8444bc6" providerId="LiveId" clId="{39B1409D-3ABF-4AD9-8679-B0EA9C06AB90}" dt="2024-10-02T03:05:26.456" v="95" actId="1036"/>
          <ac:picMkLst>
            <pc:docMk/>
            <pc:sldMk cId="2203200024" sldId="278"/>
            <ac:picMk id="12" creationId="{A071070D-F312-2937-2DC5-4776107200C3}"/>
          </ac:picMkLst>
        </pc:picChg>
      </pc:sldChg>
      <pc:sldChg chg="addSp delSp modSp add del mod">
        <pc:chgData name="필문 정" userId="2ce4f8eed8444bc6" providerId="LiveId" clId="{39B1409D-3ABF-4AD9-8679-B0EA9C06AB90}" dt="2024-10-02T04:46:31.540" v="837" actId="2696"/>
        <pc:sldMkLst>
          <pc:docMk/>
          <pc:sldMk cId="3545912733" sldId="279"/>
        </pc:sldMkLst>
        <pc:spChg chg="del">
          <ac:chgData name="필문 정" userId="2ce4f8eed8444bc6" providerId="LiveId" clId="{39B1409D-3ABF-4AD9-8679-B0EA9C06AB90}" dt="2024-10-02T03:01:15.248" v="33" actId="478"/>
          <ac:spMkLst>
            <pc:docMk/>
            <pc:sldMk cId="3545912733" sldId="279"/>
            <ac:spMk id="3" creationId="{8B1A79D6-2F34-CE92-91D1-F6D74A167676}"/>
          </ac:spMkLst>
        </pc:spChg>
        <pc:spChg chg="add mod">
          <ac:chgData name="필문 정" userId="2ce4f8eed8444bc6" providerId="LiveId" clId="{39B1409D-3ABF-4AD9-8679-B0EA9C06AB90}" dt="2024-10-02T03:11:33.447" v="279" actId="255"/>
          <ac:spMkLst>
            <pc:docMk/>
            <pc:sldMk cId="3545912733" sldId="279"/>
            <ac:spMk id="5" creationId="{B7B3D51D-5F48-1E62-A433-9328ED059244}"/>
          </ac:spMkLst>
        </pc:spChg>
      </pc:sldChg>
      <pc:sldChg chg="addSp delSp modSp add mod">
        <pc:chgData name="필문 정" userId="2ce4f8eed8444bc6" providerId="LiveId" clId="{39B1409D-3ABF-4AD9-8679-B0EA9C06AB90}" dt="2024-10-02T03:37:03.497" v="830" actId="1036"/>
        <pc:sldMkLst>
          <pc:docMk/>
          <pc:sldMk cId="3582447026" sldId="280"/>
        </pc:sldMkLst>
        <pc:spChg chg="mod">
          <ac:chgData name="필문 정" userId="2ce4f8eed8444bc6" providerId="LiveId" clId="{39B1409D-3ABF-4AD9-8679-B0EA9C06AB90}" dt="2024-10-02T03:37:03.497" v="830" actId="1036"/>
          <ac:spMkLst>
            <pc:docMk/>
            <pc:sldMk cId="3582447026" sldId="280"/>
            <ac:spMk id="5" creationId="{1F48B446-1C5B-0ECF-7523-43326AB50E59}"/>
          </ac:spMkLst>
        </pc:spChg>
        <pc:spChg chg="del">
          <ac:chgData name="필문 정" userId="2ce4f8eed8444bc6" providerId="LiveId" clId="{39B1409D-3ABF-4AD9-8679-B0EA9C06AB90}" dt="2024-10-02T03:06:24.208" v="97" actId="478"/>
          <ac:spMkLst>
            <pc:docMk/>
            <pc:sldMk cId="3582447026" sldId="280"/>
            <ac:spMk id="8" creationId="{F7484BA8-6440-356E-E893-8357C025761B}"/>
          </ac:spMkLst>
        </pc:spChg>
        <pc:graphicFrameChg chg="add mod modGraphic">
          <ac:chgData name="필문 정" userId="2ce4f8eed8444bc6" providerId="LiveId" clId="{39B1409D-3ABF-4AD9-8679-B0EA9C06AB90}" dt="2024-10-02T03:36:26.364" v="819" actId="1035"/>
          <ac:graphicFrameMkLst>
            <pc:docMk/>
            <pc:sldMk cId="3582447026" sldId="280"/>
            <ac:graphicFrameMk id="3" creationId="{BDABAC15-BF2D-BD07-D871-CA269F9A9D4F}"/>
          </ac:graphicFrameMkLst>
        </pc:graphicFrameChg>
        <pc:graphicFrameChg chg="add mod modGraphic">
          <ac:chgData name="필문 정" userId="2ce4f8eed8444bc6" providerId="LiveId" clId="{39B1409D-3ABF-4AD9-8679-B0EA9C06AB90}" dt="2024-10-02T03:36:26.364" v="819" actId="1035"/>
          <ac:graphicFrameMkLst>
            <pc:docMk/>
            <pc:sldMk cId="3582447026" sldId="280"/>
            <ac:graphicFrameMk id="9" creationId="{56EC0A48-392E-00E4-A4CD-322FDE8824E1}"/>
          </ac:graphicFrameMkLst>
        </pc:graphicFrameChg>
        <pc:picChg chg="add mod">
          <ac:chgData name="필문 정" userId="2ce4f8eed8444bc6" providerId="LiveId" clId="{39B1409D-3ABF-4AD9-8679-B0EA9C06AB90}" dt="2024-10-02T03:36:30.338" v="824" actId="1036"/>
          <ac:picMkLst>
            <pc:docMk/>
            <pc:sldMk cId="3582447026" sldId="280"/>
            <ac:picMk id="7" creationId="{8E8E3A2C-E19F-4AC1-EF78-8D5D189E5435}"/>
          </ac:picMkLst>
        </pc:picChg>
        <pc:picChg chg="del">
          <ac:chgData name="필문 정" userId="2ce4f8eed8444bc6" providerId="LiveId" clId="{39B1409D-3ABF-4AD9-8679-B0EA9C06AB90}" dt="2024-10-02T03:06:24.208" v="97" actId="478"/>
          <ac:picMkLst>
            <pc:docMk/>
            <pc:sldMk cId="3582447026" sldId="280"/>
            <ac:picMk id="10" creationId="{849E51EC-C1DB-02F0-A471-B4171456828D}"/>
          </ac:picMkLst>
        </pc:picChg>
        <pc:picChg chg="del">
          <ac:chgData name="필문 정" userId="2ce4f8eed8444bc6" providerId="LiveId" clId="{39B1409D-3ABF-4AD9-8679-B0EA9C06AB90}" dt="2024-10-02T03:06:24.208" v="97" actId="478"/>
          <ac:picMkLst>
            <pc:docMk/>
            <pc:sldMk cId="3582447026" sldId="280"/>
            <ac:picMk id="12" creationId="{A071070D-F312-2937-2DC5-4776107200C3}"/>
          </ac:picMkLst>
        </pc:picChg>
      </pc:sldChg>
      <pc:sldChg chg="modSp add del mod">
        <pc:chgData name="필문 정" userId="2ce4f8eed8444bc6" providerId="LiveId" clId="{39B1409D-3ABF-4AD9-8679-B0EA9C06AB90}" dt="2024-10-02T03:46:46.164" v="833" actId="2696"/>
        <pc:sldMkLst>
          <pc:docMk/>
          <pc:sldMk cId="1728879304" sldId="281"/>
        </pc:sldMkLst>
        <pc:spChg chg="mod">
          <ac:chgData name="필문 정" userId="2ce4f8eed8444bc6" providerId="LiveId" clId="{39B1409D-3ABF-4AD9-8679-B0EA9C06AB90}" dt="2024-10-02T03:15:41.258" v="339" actId="1076"/>
          <ac:spMkLst>
            <pc:docMk/>
            <pc:sldMk cId="1728879304" sldId="281"/>
            <ac:spMk id="5" creationId="{B7B3D51D-5F48-1E62-A433-9328ED059244}"/>
          </ac:spMkLst>
        </pc:spChg>
      </pc:sldChg>
      <pc:sldChg chg="addSp delSp modSp add mod">
        <pc:chgData name="필문 정" userId="2ce4f8eed8444bc6" providerId="LiveId" clId="{39B1409D-3ABF-4AD9-8679-B0EA9C06AB90}" dt="2024-10-02T03:36:59.754" v="828" actId="1036"/>
        <pc:sldMkLst>
          <pc:docMk/>
          <pc:sldMk cId="330118539" sldId="282"/>
        </pc:sldMkLst>
        <pc:spChg chg="mod">
          <ac:chgData name="필문 정" userId="2ce4f8eed8444bc6" providerId="LiveId" clId="{39B1409D-3ABF-4AD9-8679-B0EA9C06AB90}" dt="2024-10-02T03:36:59.754" v="828" actId="1036"/>
          <ac:spMkLst>
            <pc:docMk/>
            <pc:sldMk cId="330118539" sldId="282"/>
            <ac:spMk id="5" creationId="{1F48B446-1C5B-0ECF-7523-43326AB50E59}"/>
          </ac:spMkLst>
        </pc:spChg>
        <pc:graphicFrameChg chg="mod modGraphic">
          <ac:chgData name="필문 정" userId="2ce4f8eed8444bc6" providerId="LiveId" clId="{39B1409D-3ABF-4AD9-8679-B0EA9C06AB90}" dt="2024-10-02T03:36:09.456" v="808" actId="1036"/>
          <ac:graphicFrameMkLst>
            <pc:docMk/>
            <pc:sldMk cId="330118539" sldId="282"/>
            <ac:graphicFrameMk id="3" creationId="{BDABAC15-BF2D-BD07-D871-CA269F9A9D4F}"/>
          </ac:graphicFrameMkLst>
        </pc:graphicFrameChg>
        <pc:graphicFrameChg chg="mod">
          <ac:chgData name="필문 정" userId="2ce4f8eed8444bc6" providerId="LiveId" clId="{39B1409D-3ABF-4AD9-8679-B0EA9C06AB90}" dt="2024-10-02T03:36:09.456" v="808" actId="1036"/>
          <ac:graphicFrameMkLst>
            <pc:docMk/>
            <pc:sldMk cId="330118539" sldId="282"/>
            <ac:graphicFrameMk id="9" creationId="{56EC0A48-392E-00E4-A4CD-322FDE8824E1}"/>
          </ac:graphicFrameMkLst>
        </pc:graphicFrameChg>
        <pc:picChg chg="del">
          <ac:chgData name="필문 정" userId="2ce4f8eed8444bc6" providerId="LiveId" clId="{39B1409D-3ABF-4AD9-8679-B0EA9C06AB90}" dt="2024-10-02T03:18:36.205" v="426" actId="478"/>
          <ac:picMkLst>
            <pc:docMk/>
            <pc:sldMk cId="330118539" sldId="282"/>
            <ac:picMk id="7" creationId="{8E8E3A2C-E19F-4AC1-EF78-8D5D189E5435}"/>
          </ac:picMkLst>
        </pc:picChg>
        <pc:picChg chg="add mod">
          <ac:chgData name="필문 정" userId="2ce4f8eed8444bc6" providerId="LiveId" clId="{39B1409D-3ABF-4AD9-8679-B0EA9C06AB90}" dt="2024-10-02T03:36:14.208" v="813" actId="1036"/>
          <ac:picMkLst>
            <pc:docMk/>
            <pc:sldMk cId="330118539" sldId="282"/>
            <ac:picMk id="8" creationId="{A007EF03-6813-9111-D6C8-36080D9937D9}"/>
          </ac:picMkLst>
        </pc:picChg>
      </pc:sldChg>
      <pc:sldChg chg="addSp delSp modSp add mod">
        <pc:chgData name="필문 정" userId="2ce4f8eed8444bc6" providerId="LiveId" clId="{39B1409D-3ABF-4AD9-8679-B0EA9C06AB90}" dt="2024-10-02T03:46:53.192" v="836" actId="1036"/>
        <pc:sldMkLst>
          <pc:docMk/>
          <pc:sldMk cId="1584095544" sldId="283"/>
        </pc:sldMkLst>
        <pc:spChg chg="mod">
          <ac:chgData name="필문 정" userId="2ce4f8eed8444bc6" providerId="LiveId" clId="{39B1409D-3ABF-4AD9-8679-B0EA9C06AB90}" dt="2024-10-02T03:46:53.192" v="836" actId="1036"/>
          <ac:spMkLst>
            <pc:docMk/>
            <pc:sldMk cId="1584095544" sldId="283"/>
            <ac:spMk id="5" creationId="{1F48B446-1C5B-0ECF-7523-43326AB50E59}"/>
          </ac:spMkLst>
        </pc:spChg>
        <pc:spChg chg="add mod">
          <ac:chgData name="필문 정" userId="2ce4f8eed8444bc6" providerId="LiveId" clId="{39B1409D-3ABF-4AD9-8679-B0EA9C06AB90}" dt="2024-10-02T03:46:53.192" v="836" actId="1036"/>
          <ac:spMkLst>
            <pc:docMk/>
            <pc:sldMk cId="1584095544" sldId="283"/>
            <ac:spMk id="6" creationId="{4D9A6202-9149-4CC6-0A7F-787DB4C17D87}"/>
          </ac:spMkLst>
        </pc:spChg>
        <pc:spChg chg="add mod">
          <ac:chgData name="필문 정" userId="2ce4f8eed8444bc6" providerId="LiveId" clId="{39B1409D-3ABF-4AD9-8679-B0EA9C06AB90}" dt="2024-10-02T03:46:53.192" v="836" actId="1036"/>
          <ac:spMkLst>
            <pc:docMk/>
            <pc:sldMk cId="1584095544" sldId="283"/>
            <ac:spMk id="10" creationId="{EB1D42A5-095A-93C7-CE23-2504EF683959}"/>
          </ac:spMkLst>
        </pc:spChg>
        <pc:spChg chg="add mod">
          <ac:chgData name="필문 정" userId="2ce4f8eed8444bc6" providerId="LiveId" clId="{39B1409D-3ABF-4AD9-8679-B0EA9C06AB90}" dt="2024-10-02T03:36:55.814" v="826" actId="1036"/>
          <ac:spMkLst>
            <pc:docMk/>
            <pc:sldMk cId="1584095544" sldId="283"/>
            <ac:spMk id="12" creationId="{39EDF343-34E8-6A7B-6B4B-8B2C09EFC3B6}"/>
          </ac:spMkLst>
        </pc:spChg>
        <pc:graphicFrameChg chg="mod modGraphic">
          <ac:chgData name="필문 정" userId="2ce4f8eed8444bc6" providerId="LiveId" clId="{39B1409D-3ABF-4AD9-8679-B0EA9C06AB90}" dt="2024-10-02T03:46:53.192" v="836" actId="1036"/>
          <ac:graphicFrameMkLst>
            <pc:docMk/>
            <pc:sldMk cId="1584095544" sldId="283"/>
            <ac:graphicFrameMk id="3" creationId="{BDABAC15-BF2D-BD07-D871-CA269F9A9D4F}"/>
          </ac:graphicFrameMkLst>
        </pc:graphicFrameChg>
        <pc:graphicFrameChg chg="add mod modGraphic">
          <ac:chgData name="필문 정" userId="2ce4f8eed8444bc6" providerId="LiveId" clId="{39B1409D-3ABF-4AD9-8679-B0EA9C06AB90}" dt="2024-10-02T03:46:53.192" v="836" actId="1036"/>
          <ac:graphicFrameMkLst>
            <pc:docMk/>
            <pc:sldMk cId="1584095544" sldId="283"/>
            <ac:graphicFrameMk id="7" creationId="{FF5BE435-EC8F-1CDD-D9C8-B1084985C79D}"/>
          </ac:graphicFrameMkLst>
        </pc:graphicFrameChg>
        <pc:graphicFrameChg chg="del mod">
          <ac:chgData name="필문 정" userId="2ce4f8eed8444bc6" providerId="LiveId" clId="{39B1409D-3ABF-4AD9-8679-B0EA9C06AB90}" dt="2024-10-02T03:23:03.661" v="542" actId="478"/>
          <ac:graphicFrameMkLst>
            <pc:docMk/>
            <pc:sldMk cId="1584095544" sldId="283"/>
            <ac:graphicFrameMk id="9" creationId="{56EC0A48-392E-00E4-A4CD-322FDE8824E1}"/>
          </ac:graphicFrameMkLst>
        </pc:graphicFrameChg>
        <pc:graphicFrameChg chg="add mod modGraphic">
          <ac:chgData name="필문 정" userId="2ce4f8eed8444bc6" providerId="LiveId" clId="{39B1409D-3ABF-4AD9-8679-B0EA9C06AB90}" dt="2024-10-02T03:46:53.192" v="836" actId="1036"/>
          <ac:graphicFrameMkLst>
            <pc:docMk/>
            <pc:sldMk cId="1584095544" sldId="283"/>
            <ac:graphicFrameMk id="11" creationId="{2E6EC916-E304-6E34-86A8-831EDFF04255}"/>
          </ac:graphicFrameMkLst>
        </pc:graphicFrameChg>
        <pc:picChg chg="del">
          <ac:chgData name="필문 정" userId="2ce4f8eed8444bc6" providerId="LiveId" clId="{39B1409D-3ABF-4AD9-8679-B0EA9C06AB90}" dt="2024-10-02T03:20:15.225" v="433" actId="478"/>
          <ac:picMkLst>
            <pc:docMk/>
            <pc:sldMk cId="1584095544" sldId="283"/>
            <ac:picMk id="8" creationId="{A007EF03-6813-9111-D6C8-36080D9937D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55584-C12A-42B9-B0A6-8637B7E9E293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B68F3-81F1-4ECE-ABE7-389EB58F3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B68F3-81F1-4ECE-ABE7-389EB58F38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429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323312" y="3860188"/>
            <a:ext cx="7641376" cy="171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sz="104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II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68700" y="8324633"/>
            <a:ext cx="1485900" cy="1086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홍 수 지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 철 환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 필 문</a:t>
            </a: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935200" y="7734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ALGORHYTHNM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A03F5-01E0-1BEE-8E04-43100AF87223}"/>
              </a:ext>
            </a:extLst>
          </p:cNvPr>
          <p:cNvSpPr txBox="1"/>
          <p:nvPr/>
        </p:nvSpPr>
        <p:spPr>
          <a:xfrm>
            <a:off x="7810500" y="5829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 </a:t>
            </a:r>
            <a:r>
              <a:rPr lang="ko-KR" altLang="en-US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중간 발표 </a:t>
            </a:r>
            <a:r>
              <a:rPr lang="en-US" altLang="ko-KR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3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3" name="그림 12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F5D7CA7E-62B7-BDFD-D661-D61C049E07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방법 </a:t>
            </a:r>
            <a:r>
              <a:rPr lang="en-US" altLang="ko-KR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5764195C-FBA2-64CF-0E15-989DF8C93BF7}"/>
              </a:ext>
            </a:extLst>
          </p:cNvPr>
          <p:cNvSpPr txBox="1"/>
          <p:nvPr/>
        </p:nvSpPr>
        <p:spPr>
          <a:xfrm>
            <a:off x="913210" y="2400300"/>
            <a:ext cx="11126390" cy="1589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모델에 대한 설명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Roboflow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활용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 설명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베이스라인 설정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여부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epochs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등등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라벨링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정보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라벨링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방식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각각 불량 사례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라벨링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툴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 설명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모든 버전 설명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출시 시기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사용한 버전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베이스라인 설정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epochs,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여부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등 기타 파라미터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84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 </a:t>
            </a:r>
            <a:r>
              <a:rPr lang="en-US" altLang="ko-KR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8B1A79D6-2F34-CE92-91D1-F6D74A167676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YOLO version </a:t>
            </a:r>
            <a:r>
              <a:rPr lang="en-US" sz="2400" b="1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</a:t>
            </a: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90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 </a:t>
            </a:r>
            <a:r>
              <a:rPr lang="en-US" altLang="ko-KR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1F48B446-1C5B-0ECF-7523-43326AB50E59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YOLO version </a:t>
            </a:r>
            <a:r>
              <a:rPr lang="en-US" sz="2400" b="1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ABAC15-BF2D-BD07-D871-CA269F9A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554206"/>
              </p:ext>
            </p:extLst>
          </p:nvPr>
        </p:nvGraphicFramePr>
        <p:xfrm>
          <a:off x="1676400" y="2628900"/>
          <a:ext cx="1066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0.844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0.777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0.833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0.554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E8E3A2C-E19F-4AC1-EF78-8D5D189E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703269"/>
            <a:ext cx="10668000" cy="4174031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6EC0A48-392E-00E4-A4CD-322FDE882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260647"/>
              </p:ext>
            </p:extLst>
          </p:nvPr>
        </p:nvGraphicFramePr>
        <p:xfrm>
          <a:off x="9296400" y="2628900"/>
          <a:ext cx="3032567" cy="1483360"/>
        </p:xfrm>
        <a:graphic>
          <a:graphicData uri="http://schemas.openxmlformats.org/drawingml/2006/table">
            <a:tbl>
              <a:tblPr/>
              <a:tblGrid>
                <a:gridCol w="3032567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447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 </a:t>
            </a:r>
            <a:r>
              <a:rPr lang="en-US" altLang="ko-KR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1F48B446-1C5B-0ECF-7523-43326AB50E59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YOLO version </a:t>
            </a:r>
            <a:r>
              <a:rPr lang="en-US" sz="2400" b="1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11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ABAC15-BF2D-BD07-D871-CA269F9A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244042"/>
              </p:ext>
            </p:extLst>
          </p:nvPr>
        </p:nvGraphicFramePr>
        <p:xfrm>
          <a:off x="1676400" y="2609579"/>
          <a:ext cx="1066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0.973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0.825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0.713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0.964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0.807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0.981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0.687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0.618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6EC0A48-392E-00E4-A4CD-322FDE882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55634"/>
              </p:ext>
            </p:extLst>
          </p:nvPr>
        </p:nvGraphicFramePr>
        <p:xfrm>
          <a:off x="9290613" y="2616216"/>
          <a:ext cx="3032567" cy="1483360"/>
        </p:xfrm>
        <a:graphic>
          <a:graphicData uri="http://schemas.openxmlformats.org/drawingml/2006/table">
            <a:tbl>
              <a:tblPr/>
              <a:tblGrid>
                <a:gridCol w="3032567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007EF03-6813-9111-D6C8-36080D99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743179"/>
            <a:ext cx="10668000" cy="375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8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 </a:t>
            </a:r>
            <a:r>
              <a:rPr lang="en-US" altLang="ko-KR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1F48B446-1C5B-0ECF-7523-43326AB50E59}"/>
              </a:ext>
            </a:extLst>
          </p:cNvPr>
          <p:cNvSpPr txBox="1"/>
          <p:nvPr/>
        </p:nvSpPr>
        <p:spPr>
          <a:xfrm>
            <a:off x="1028700" y="2705100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5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ABAC15-BF2D-BD07-D871-CA269F9A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095771"/>
              </p:ext>
            </p:extLst>
          </p:nvPr>
        </p:nvGraphicFramePr>
        <p:xfrm>
          <a:off x="1524000" y="3111863"/>
          <a:ext cx="11658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416551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6" name="TextBox 10">
            <a:extLst>
              <a:ext uri="{FF2B5EF4-FFF2-40B4-BE49-F238E27FC236}">
                <a16:creationId xmlns:a16="http://schemas.microsoft.com/office/drawing/2014/main" id="{4D9A6202-9149-4CC6-0A7F-787DB4C17D87}"/>
              </a:ext>
            </a:extLst>
          </p:cNvPr>
          <p:cNvSpPr txBox="1"/>
          <p:nvPr/>
        </p:nvSpPr>
        <p:spPr>
          <a:xfrm>
            <a:off x="999763" y="4833257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9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F5BE435-EC8F-1CDD-D9C8-B1084985C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810624"/>
              </p:ext>
            </p:extLst>
          </p:nvPr>
        </p:nvGraphicFramePr>
        <p:xfrm>
          <a:off x="1495063" y="5240020"/>
          <a:ext cx="11658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78488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0.926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0.726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+0.101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/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+0.013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+0.031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+0.050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+0.170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-0.023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10" name="TextBox 10">
            <a:extLst>
              <a:ext uri="{FF2B5EF4-FFF2-40B4-BE49-F238E27FC236}">
                <a16:creationId xmlns:a16="http://schemas.microsoft.com/office/drawing/2014/main" id="{EB1D42A5-095A-93C7-CE23-2504EF683959}"/>
              </a:ext>
            </a:extLst>
          </p:cNvPr>
          <p:cNvSpPr txBox="1"/>
          <p:nvPr/>
        </p:nvSpPr>
        <p:spPr>
          <a:xfrm>
            <a:off x="999763" y="6946537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11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E6EC916-E304-6E34-86A8-831EDFF04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632124"/>
              </p:ext>
            </p:extLst>
          </p:nvPr>
        </p:nvGraphicFramePr>
        <p:xfrm>
          <a:off x="1495063" y="7546340"/>
          <a:ext cx="11658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031295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0.825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0.713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-0.101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-0.013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0.964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0.807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-0.031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-0.050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0.687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0.618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-0.170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+0.023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12" name="TextBox 10">
            <a:extLst>
              <a:ext uri="{FF2B5EF4-FFF2-40B4-BE49-F238E27FC236}">
                <a16:creationId xmlns:a16="http://schemas.microsoft.com/office/drawing/2014/main" id="{39EDF343-34E8-6A7B-6B4B-8B2C09EFC3B6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버전별 비교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584095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 </a:t>
            </a:r>
            <a:r>
              <a:rPr lang="en-US" altLang="ko-KR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8B1A79D6-2F34-CE92-91D1-F6D74A167676}"/>
              </a:ext>
            </a:extLst>
          </p:cNvPr>
          <p:cNvSpPr txBox="1"/>
          <p:nvPr/>
        </p:nvSpPr>
        <p:spPr>
          <a:xfrm>
            <a:off x="913210" y="2400300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버전에 따른 결과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mAP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..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등 필요하다면 이미지 첨부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평가지표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mAP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 대한 설명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38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08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성능 개선 방안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E317A3A1-C833-26D8-C8FD-9B8EBD81DA27}"/>
              </a:ext>
            </a:extLst>
          </p:cNvPr>
          <p:cNvSpPr txBox="1"/>
          <p:nvPr/>
        </p:nvSpPr>
        <p:spPr>
          <a:xfrm>
            <a:off x="913210" y="2400300"/>
            <a:ext cx="11126390" cy="627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성능 개선 방법 기술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라벨링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epochs,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방법 대략적으로 기술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+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roboflow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에서 제공하는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방법 몇가지 기술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이미지 첨부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79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7924800" y="5143500"/>
            <a:ext cx="2438400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8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QnA</a:t>
            </a:r>
            <a:endParaRPr lang="en-US" sz="8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" name="그림 2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F4443671-3CA4-DEF1-A9B2-7F8A05B22B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9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257699" y="2997102"/>
            <a:ext cx="135565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57699" y="3958701"/>
            <a:ext cx="5849783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비즈니스 개요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185" y="2997102"/>
            <a:ext cx="4064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958701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4087502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504910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601070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1485744" y="697230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5" y="4920301"/>
            <a:ext cx="1288232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185" y="58819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67683" y="3030025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9" y="4920301"/>
            <a:ext cx="679130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선정배경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/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목적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257699" y="5905500"/>
            <a:ext cx="377606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수행절차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924198" y="3030025"/>
            <a:ext cx="4657701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6292B720-FCDB-8DD5-5E00-4296E6E42318}"/>
              </a:ext>
            </a:extLst>
          </p:cNvPr>
          <p:cNvSpPr txBox="1"/>
          <p:nvPr/>
        </p:nvSpPr>
        <p:spPr>
          <a:xfrm>
            <a:off x="9367683" y="3978507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AEF5DDBA-1D6A-AF92-9B7B-445B38D29B30}"/>
              </a:ext>
            </a:extLst>
          </p:cNvPr>
          <p:cNvSpPr txBox="1"/>
          <p:nvPr/>
        </p:nvSpPr>
        <p:spPr>
          <a:xfrm>
            <a:off x="11924198" y="3978507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방법 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09EA9E7D-8754-9BE9-0326-78C158F4D54A}"/>
              </a:ext>
            </a:extLst>
          </p:cNvPr>
          <p:cNvSpPr txBox="1"/>
          <p:nvPr/>
        </p:nvSpPr>
        <p:spPr>
          <a:xfrm>
            <a:off x="9367683" y="4974827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07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84EFB9BF-CE0A-DFC7-1A9F-0D69EFF2F8B6}"/>
              </a:ext>
            </a:extLst>
          </p:cNvPr>
          <p:cNvSpPr txBox="1"/>
          <p:nvPr/>
        </p:nvSpPr>
        <p:spPr>
          <a:xfrm>
            <a:off x="11924198" y="4974827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 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2A70C336-7AC3-5B8D-DCA1-39A3E7E8D3BF}"/>
              </a:ext>
            </a:extLst>
          </p:cNvPr>
          <p:cNvSpPr txBox="1"/>
          <p:nvPr/>
        </p:nvSpPr>
        <p:spPr>
          <a:xfrm>
            <a:off x="9367683" y="5905500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08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CDA068C3-A766-A525-DE78-727D94143059}"/>
              </a:ext>
            </a:extLst>
          </p:cNvPr>
          <p:cNvSpPr txBox="1"/>
          <p:nvPr/>
        </p:nvSpPr>
        <p:spPr>
          <a:xfrm>
            <a:off x="11924198" y="5929943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성능 개선 방안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1" name="그림 30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667B6D3E-2AC2-479C-7731-C9F24E7B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01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AFD8947B-91BE-9718-02BF-A4568EC6B7D4}"/>
              </a:ext>
            </a:extLst>
          </p:cNvPr>
          <p:cNvSpPr/>
          <p:nvPr/>
        </p:nvSpPr>
        <p:spPr>
          <a:xfrm flipV="1">
            <a:off x="685800" y="1638300"/>
            <a:ext cx="10287000" cy="762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9811D-E646-1358-B571-0255E91C1EA6}"/>
              </a:ext>
            </a:extLst>
          </p:cNvPr>
          <p:cNvSpPr/>
          <p:nvPr/>
        </p:nvSpPr>
        <p:spPr>
          <a:xfrm>
            <a:off x="10972800" y="0"/>
            <a:ext cx="7315200" cy="10287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DF1C1904-F8FC-11DF-C7D6-E924A629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907" y="3197103"/>
            <a:ext cx="6025186" cy="3165597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8E73F765-574C-9D28-B646-590C4C2B4F15}"/>
              </a:ext>
            </a:extLst>
          </p:cNvPr>
          <p:cNvSpPr txBox="1"/>
          <p:nvPr/>
        </p:nvSpPr>
        <p:spPr>
          <a:xfrm>
            <a:off x="1219200" y="3046245"/>
            <a:ext cx="6965161" cy="2465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구성 및 역할</a:t>
            </a:r>
            <a:r>
              <a:rPr lang="en-US" altLang="ko-KR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홍 수 지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팀장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YOLO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9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 철 환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YOLO version </a:t>
            </a:r>
            <a:r>
              <a:rPr lang="en-US" altLang="ko-KR" sz="2400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 필 문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YOLO version </a:t>
            </a:r>
            <a:r>
              <a:rPr lang="en-US" altLang="ko-KR" sz="2400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11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BCD3418D-11C5-5AEA-C400-378CAE049290}"/>
              </a:ext>
            </a:extLst>
          </p:cNvPr>
          <p:cNvSpPr txBox="1"/>
          <p:nvPr/>
        </p:nvSpPr>
        <p:spPr>
          <a:xfrm>
            <a:off x="1219199" y="6399045"/>
            <a:ext cx="10809339" cy="2465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</a:t>
            </a:r>
            <a:endParaRPr lang="en-US" altLang="ko-KR" sz="2800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선정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라벨링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</a:t>
            </a:r>
            <a:r>
              <a:rPr lang="ko-KR" altLang="en-US" sz="24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성능평가 및 성능개선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1ABB310-4BF1-DF55-D4BC-6BFBFC9ED457}"/>
              </a:ext>
            </a:extLst>
          </p:cNvPr>
          <p:cNvSpPr/>
          <p:nvPr/>
        </p:nvSpPr>
        <p:spPr>
          <a:xfrm>
            <a:off x="7010400" y="5524501"/>
            <a:ext cx="3962400" cy="4762499"/>
          </a:xfrm>
          <a:prstGeom prst="triangle">
            <a:avLst>
              <a:gd name="adj" fmla="val 10000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7838AB1-B467-DF98-E46B-27FF1688994A}"/>
              </a:ext>
            </a:extLst>
          </p:cNvPr>
          <p:cNvSpPr txBox="1"/>
          <p:nvPr/>
        </p:nvSpPr>
        <p:spPr>
          <a:xfrm>
            <a:off x="12415068" y="6608774"/>
            <a:ext cx="10809339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 </a:t>
            </a: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알고리즘과 리듬을 합성하여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프로젝트에 즐겁게 임하자는 의미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”</a:t>
            </a:r>
            <a:endParaRPr lang="en-US" sz="3000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02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비즈니스 개요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B5F12B0F-3380-B7DB-1F57-72FF1B34DE3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013737B9-192B-A6E8-D254-67B807C7DE8C}"/>
              </a:ext>
            </a:extLst>
          </p:cNvPr>
          <p:cNvSpPr txBox="1"/>
          <p:nvPr/>
        </p:nvSpPr>
        <p:spPr>
          <a:xfrm>
            <a:off x="2073262" y="7698910"/>
            <a:ext cx="13858222" cy="1787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ctr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실제 제조 환경에서 발생할 수 있는 문제에 대한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해결책을 모색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ctr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생산 공정에서의 비정상 샘플의 검출은 품질 관리와 효율성 향상에 있어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필수적인 과제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ctr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EB09DCD5-B949-329E-8B87-DE9500AB2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E10A2A-E42D-0FFD-10EB-19A97D5FC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668" y="2390641"/>
            <a:ext cx="9426757" cy="22709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67CB03-87CA-BD19-65ED-ABA5B9B4F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4076700"/>
            <a:ext cx="11484335" cy="27891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1DCD39-FD22-9012-8943-CB07D07F2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586" y="2788687"/>
            <a:ext cx="7779142" cy="18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19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354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선정배경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/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목적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0896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A3A58E3A-0F2B-8995-BDC9-5432E5632F5B}"/>
              </a:ext>
            </a:extLst>
          </p:cNvPr>
          <p:cNvSpPr txBox="1"/>
          <p:nvPr/>
        </p:nvSpPr>
        <p:spPr>
          <a:xfrm>
            <a:off x="1028700" y="2440396"/>
            <a:ext cx="10096500" cy="7143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en-US" altLang="ko-KR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 제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비지도 학습 기반의 이상 탐지 문제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(Unsupervised Anomaly Detection)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비정상 샘플을 검출하는 이상 탐지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개발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적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생산 공정에서 촬영된 반도체 소자 이미지로부터 비정상 샘플 검출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YOLO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버전 및 성능개선에 따른 </a:t>
            </a:r>
            <a:r>
              <a:rPr lang="en-US" altLang="ko-KR" sz="2400" b="1" dirty="0" err="1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mAP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(mean Average Precision)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확인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 정 배 경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제공된 반도체 이미지 기반의 이상 탐지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개발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실제 제조 환경에서 발생할 수 있는 문제에 대한 해결책 모색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6" name="그림 5" descr="전자제품, 실내, 믹싱 콘솔, 텍스트이(가) 표시된 사진&#10;&#10;자동 생성된 설명">
            <a:extLst>
              <a:ext uri="{FF2B5EF4-FFF2-40B4-BE49-F238E27FC236}">
                <a16:creationId xmlns:a16="http://schemas.microsoft.com/office/drawing/2014/main" id="{0007057A-0345-2334-07A3-8924697F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0"/>
            <a:ext cx="6705600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0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04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수행절차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4B2057B-5E43-DF68-414F-8E865BA2C0B4}"/>
              </a:ext>
            </a:extLst>
          </p:cNvPr>
          <p:cNvSpPr/>
          <p:nvPr/>
        </p:nvSpPr>
        <p:spPr>
          <a:xfrm>
            <a:off x="2569254" y="4152899"/>
            <a:ext cx="131279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E761D843-8EC2-B1F6-AED4-E65F5D9069F6}"/>
              </a:ext>
            </a:extLst>
          </p:cNvPr>
          <p:cNvGrpSpPr/>
          <p:nvPr/>
        </p:nvGrpSpPr>
        <p:grpSpPr>
          <a:xfrm>
            <a:off x="3053697" y="3870150"/>
            <a:ext cx="3086100" cy="565499"/>
            <a:chOff x="0" y="0"/>
            <a:chExt cx="4114800" cy="753999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4E49506B-A853-86A6-374E-57C36CBED5E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8817F002-F455-D0C8-0E1A-52DF16CB84D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A10AAE0C-C672-2990-B2CF-147FE9D3CFE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2486C4F6-5223-F6AB-BBF7-4B653E19A587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선정 </a:t>
              </a:r>
              <a:r>
                <a:rPr lang="en-US" altLang="ko-KR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/ </a:t>
              </a: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수집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9" name="TextBox 10">
            <a:extLst>
              <a:ext uri="{FF2B5EF4-FFF2-40B4-BE49-F238E27FC236}">
                <a16:creationId xmlns:a16="http://schemas.microsoft.com/office/drawing/2014/main" id="{666C60B3-471B-29E3-B9A7-6628B7ED4075}"/>
              </a:ext>
            </a:extLst>
          </p:cNvPr>
          <p:cNvSpPr txBox="1"/>
          <p:nvPr/>
        </p:nvSpPr>
        <p:spPr>
          <a:xfrm>
            <a:off x="3053698" y="4838462"/>
            <a:ext cx="308609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반도체 소자 이미지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소자 이상 탐지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C773D5B9-9171-A90D-92DA-35C04005BF70}"/>
              </a:ext>
            </a:extLst>
          </p:cNvPr>
          <p:cNvGrpSpPr/>
          <p:nvPr/>
        </p:nvGrpSpPr>
        <p:grpSpPr>
          <a:xfrm>
            <a:off x="7413689" y="3858692"/>
            <a:ext cx="3086100" cy="565499"/>
            <a:chOff x="0" y="0"/>
            <a:chExt cx="4114800" cy="753999"/>
          </a:xfrm>
        </p:grpSpPr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1296BD4B-655C-5E40-7975-19FF07A51B12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89527985-C544-0A7E-7EB0-C874DDAC906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EFCB23CC-8A15-14DA-3AEF-AA906DD6F27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9AE0BA61-16CB-4F3F-A388-7D0AF4E37D82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탐색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31B30D69-B69C-229F-AF61-F4B7C0CCB504}"/>
              </a:ext>
            </a:extLst>
          </p:cNvPr>
          <p:cNvGrpSpPr/>
          <p:nvPr/>
        </p:nvGrpSpPr>
        <p:grpSpPr>
          <a:xfrm>
            <a:off x="11898170" y="3858692"/>
            <a:ext cx="3086100" cy="565499"/>
            <a:chOff x="0" y="0"/>
            <a:chExt cx="4114800" cy="753999"/>
          </a:xfrm>
        </p:grpSpPr>
        <p:grpSp>
          <p:nvGrpSpPr>
            <p:cNvPr id="23" name="Group 6">
              <a:extLst>
                <a:ext uri="{FF2B5EF4-FFF2-40B4-BE49-F238E27FC236}">
                  <a16:creationId xmlns:a16="http://schemas.microsoft.com/office/drawing/2014/main" id="{1A58A3C0-27E4-33FA-78F1-9145BE5A564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AA194C8C-5EF7-BE32-3E44-FF3CF0A070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23FD7A6A-9CDE-FD5A-3D7C-32514FE9A5F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47359FBB-0185-E6D3-01AF-401AF2127402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</a:t>
              </a:r>
              <a:r>
                <a:rPr lang="ko-KR" altLang="en-US" sz="2000" b="1" dirty="0" err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라벨링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949C27-34C1-7ABA-3131-0A97164537E8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15697200" y="4152900"/>
            <a:ext cx="0" cy="3047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AutoShape 2">
            <a:extLst>
              <a:ext uri="{FF2B5EF4-FFF2-40B4-BE49-F238E27FC236}">
                <a16:creationId xmlns:a16="http://schemas.microsoft.com/office/drawing/2014/main" id="{7048DC27-21C8-413F-4806-5FA0EB57257D}"/>
              </a:ext>
            </a:extLst>
          </p:cNvPr>
          <p:cNvSpPr/>
          <p:nvPr/>
        </p:nvSpPr>
        <p:spPr>
          <a:xfrm>
            <a:off x="2569254" y="7203418"/>
            <a:ext cx="131279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triangle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29BCD103-6CE4-94E5-3727-94171C18260B}"/>
              </a:ext>
            </a:extLst>
          </p:cNvPr>
          <p:cNvGrpSpPr/>
          <p:nvPr/>
        </p:nvGrpSpPr>
        <p:grpSpPr>
          <a:xfrm>
            <a:off x="3053697" y="6931040"/>
            <a:ext cx="3086100" cy="565499"/>
            <a:chOff x="0" y="0"/>
            <a:chExt cx="4114800" cy="753999"/>
          </a:xfrm>
        </p:grpSpPr>
        <p:grpSp>
          <p:nvGrpSpPr>
            <p:cNvPr id="32" name="Group 6">
              <a:extLst>
                <a:ext uri="{FF2B5EF4-FFF2-40B4-BE49-F238E27FC236}">
                  <a16:creationId xmlns:a16="http://schemas.microsoft.com/office/drawing/2014/main" id="{04311D8E-53ED-E853-571F-E6E32DC21552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C6DF93F3-A075-2650-DFD2-8CBD6C25372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B0C5C236-F741-167A-E3CA-E85D40A77C1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5F5C618C-783F-0FB5-13E2-66E487C7E55B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성능 평가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36" name="Group 5">
            <a:extLst>
              <a:ext uri="{FF2B5EF4-FFF2-40B4-BE49-F238E27FC236}">
                <a16:creationId xmlns:a16="http://schemas.microsoft.com/office/drawing/2014/main" id="{113B5291-2E7B-0300-F289-CE4FF0F72023}"/>
              </a:ext>
            </a:extLst>
          </p:cNvPr>
          <p:cNvGrpSpPr/>
          <p:nvPr/>
        </p:nvGrpSpPr>
        <p:grpSpPr>
          <a:xfrm>
            <a:off x="7413689" y="6919582"/>
            <a:ext cx="3086100" cy="565499"/>
            <a:chOff x="0" y="0"/>
            <a:chExt cx="4114800" cy="753999"/>
          </a:xfrm>
        </p:grpSpPr>
        <p:grpSp>
          <p:nvGrpSpPr>
            <p:cNvPr id="37" name="Group 6">
              <a:extLst>
                <a:ext uri="{FF2B5EF4-FFF2-40B4-BE49-F238E27FC236}">
                  <a16:creationId xmlns:a16="http://schemas.microsoft.com/office/drawing/2014/main" id="{357C9BAE-45ED-C2D1-2A6B-4C6F2F3FAA9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0F0D9169-5504-491C-B435-54DBDA07465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038A5409-17F9-34A7-00A3-98A460C2770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C35B4C9D-3B97-F210-DF37-2CDEAE87E4A9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성능 개선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31DF6318-B1AD-716A-207E-1962D99A0BE6}"/>
              </a:ext>
            </a:extLst>
          </p:cNvPr>
          <p:cNvGrpSpPr/>
          <p:nvPr/>
        </p:nvGrpSpPr>
        <p:grpSpPr>
          <a:xfrm>
            <a:off x="11898170" y="6919582"/>
            <a:ext cx="3086100" cy="565499"/>
            <a:chOff x="0" y="0"/>
            <a:chExt cx="4114800" cy="753999"/>
          </a:xfrm>
        </p:grpSpPr>
        <p:grpSp>
          <p:nvGrpSpPr>
            <p:cNvPr id="42" name="Group 6">
              <a:extLst>
                <a:ext uri="{FF2B5EF4-FFF2-40B4-BE49-F238E27FC236}">
                  <a16:creationId xmlns:a16="http://schemas.microsoft.com/office/drawing/2014/main" id="{35670616-CBD1-0346-AEE6-EBB6A4ECDB7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6CBDF956-9A9B-14F3-ECEB-1481E735DC5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023FAA91-C23D-0CF9-265C-D138281D7FA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3" name="TextBox 9">
              <a:extLst>
                <a:ext uri="{FF2B5EF4-FFF2-40B4-BE49-F238E27FC236}">
                  <a16:creationId xmlns:a16="http://schemas.microsoft.com/office/drawing/2014/main" id="{652D50D2-1761-0AC0-6787-AB1E9EE96D9F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베이스라인 모델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46" name="TextBox 10">
            <a:extLst>
              <a:ext uri="{FF2B5EF4-FFF2-40B4-BE49-F238E27FC236}">
                <a16:creationId xmlns:a16="http://schemas.microsoft.com/office/drawing/2014/main" id="{090FAA48-F9DC-5D80-9E40-3E916139B3DF}"/>
              </a:ext>
            </a:extLst>
          </p:cNvPr>
          <p:cNvSpPr txBox="1"/>
          <p:nvPr/>
        </p:nvSpPr>
        <p:spPr>
          <a:xfrm>
            <a:off x="7413689" y="4924179"/>
            <a:ext cx="3086099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Train Data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이미지 확인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9A57798C-51E8-CFBB-859F-991C52ED20CF}"/>
              </a:ext>
            </a:extLst>
          </p:cNvPr>
          <p:cNvSpPr txBox="1"/>
          <p:nvPr/>
        </p:nvSpPr>
        <p:spPr>
          <a:xfrm>
            <a:off x="12300936" y="4934799"/>
            <a:ext cx="3086099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LabelImg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8" name="TextBox 10">
            <a:extLst>
              <a:ext uri="{FF2B5EF4-FFF2-40B4-BE49-F238E27FC236}">
                <a16:creationId xmlns:a16="http://schemas.microsoft.com/office/drawing/2014/main" id="{B3F3CCD6-085A-8D21-2141-CB9A080F6957}"/>
              </a:ext>
            </a:extLst>
          </p:cNvPr>
          <p:cNvSpPr txBox="1"/>
          <p:nvPr/>
        </p:nvSpPr>
        <p:spPr>
          <a:xfrm>
            <a:off x="11898170" y="7877775"/>
            <a:ext cx="3086099" cy="627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버전별 베이스라인 모델 분석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9" name="TextBox 10">
            <a:extLst>
              <a:ext uri="{FF2B5EF4-FFF2-40B4-BE49-F238E27FC236}">
                <a16:creationId xmlns:a16="http://schemas.microsoft.com/office/drawing/2014/main" id="{DBADC827-3851-41B8-462E-C40E8B688804}"/>
              </a:ext>
            </a:extLst>
          </p:cNvPr>
          <p:cNvSpPr txBox="1"/>
          <p:nvPr/>
        </p:nvSpPr>
        <p:spPr>
          <a:xfrm>
            <a:off x="7459323" y="7881226"/>
            <a:ext cx="3086099" cy="627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전처리를 통한 모델 성능 개선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0" name="TextBox 10">
            <a:extLst>
              <a:ext uri="{FF2B5EF4-FFF2-40B4-BE49-F238E27FC236}">
                <a16:creationId xmlns:a16="http://schemas.microsoft.com/office/drawing/2014/main" id="{4AC5E93B-9231-63C7-14D3-B52F2B853275}"/>
              </a:ext>
            </a:extLst>
          </p:cNvPr>
          <p:cNvSpPr txBox="1"/>
          <p:nvPr/>
        </p:nvSpPr>
        <p:spPr>
          <a:xfrm>
            <a:off x="3053698" y="7884572"/>
            <a:ext cx="3086099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성능 평가 및 모델 선정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51" name="그림 50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2AC9D30-2C07-8E42-252E-EED8266F6C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2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E49FA6-6107-D699-DCCF-106AAA51C06C}"/>
              </a:ext>
            </a:extLst>
          </p:cNvPr>
          <p:cNvSpPr txBox="1"/>
          <p:nvPr/>
        </p:nvSpPr>
        <p:spPr>
          <a:xfrm>
            <a:off x="1021326" y="1992263"/>
            <a:ext cx="11126390" cy="1603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총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313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개의 정상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소자 이미지 데이터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정상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277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36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예시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정상 소자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7" name="그림 6" descr="튜브이(가) 표시된 사진&#10;&#10;자동 생성된 설명">
            <a:extLst>
              <a:ext uri="{FF2B5EF4-FFF2-40B4-BE49-F238E27FC236}">
                <a16:creationId xmlns:a16="http://schemas.microsoft.com/office/drawing/2014/main" id="{7F7ABA5C-AEBB-8F1C-8AB4-53A859EDF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26" y="3543300"/>
            <a:ext cx="4876800" cy="4876800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A0116D48-52A8-9BC7-6D53-8D756E87C711}"/>
              </a:ext>
            </a:extLst>
          </p:cNvPr>
          <p:cNvSpPr txBox="1"/>
          <p:nvPr/>
        </p:nvSpPr>
        <p:spPr>
          <a:xfrm>
            <a:off x="8063642" y="8554093"/>
            <a:ext cx="19812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정상 소자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pic>
        <p:nvPicPr>
          <p:cNvPr id="10" name="그림 9" descr="공구, 튜브이(가) 표시된 사진&#10;&#10;자동 생성된 설명">
            <a:extLst>
              <a:ext uri="{FF2B5EF4-FFF2-40B4-BE49-F238E27FC236}">
                <a16:creationId xmlns:a16="http://schemas.microsoft.com/office/drawing/2014/main" id="{C06EC1AC-F23F-6261-FE5C-E23F9D81E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2" y="3543300"/>
            <a:ext cx="4876800" cy="4876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0BEC74-BE9B-913A-E26D-08771FD31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35433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E49FA6-6107-D699-DCCF-106AAA51C06C}"/>
              </a:ext>
            </a:extLst>
          </p:cNvPr>
          <p:cNvSpPr txBox="1"/>
          <p:nvPr/>
        </p:nvSpPr>
        <p:spPr>
          <a:xfrm>
            <a:off x="1021326" y="1992263"/>
            <a:ext cx="11126390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예시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소자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0116D48-52A8-9BC7-6D53-8D756E87C711}"/>
              </a:ext>
            </a:extLst>
          </p:cNvPr>
          <p:cNvSpPr txBox="1"/>
          <p:nvPr/>
        </p:nvSpPr>
        <p:spPr>
          <a:xfrm>
            <a:off x="13424681" y="8543968"/>
            <a:ext cx="19812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소자 없음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E26F6E-831F-C275-B058-9F59175D5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19" y="3352535"/>
            <a:ext cx="4876800" cy="4876800"/>
          </a:xfrm>
          <a:prstGeom prst="rect">
            <a:avLst/>
          </a:prstGeom>
        </p:spPr>
      </p:pic>
      <p:pic>
        <p:nvPicPr>
          <p:cNvPr id="11" name="그림 10" descr="금속이(가) 표시된 사진&#10;&#10;자동 생성된 설명">
            <a:extLst>
              <a:ext uri="{FF2B5EF4-FFF2-40B4-BE49-F238E27FC236}">
                <a16:creationId xmlns:a16="http://schemas.microsoft.com/office/drawing/2014/main" id="{E20AD613-5EFF-137D-E68B-412BAAAE1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319351"/>
            <a:ext cx="4876800" cy="4876800"/>
          </a:xfrm>
          <a:prstGeom prst="rect">
            <a:avLst/>
          </a:prstGeom>
        </p:spPr>
      </p:pic>
      <p:pic>
        <p:nvPicPr>
          <p:cNvPr id="15" name="그림 14" descr="패턴, 갈색이(가) 표시된 사진&#10;&#10;자동 생성된 설명">
            <a:extLst>
              <a:ext uri="{FF2B5EF4-FFF2-40B4-BE49-F238E27FC236}">
                <a16:creationId xmlns:a16="http://schemas.microsoft.com/office/drawing/2014/main" id="{BE5B181E-1267-FC2B-705D-BBBFCFD28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881" y="3352535"/>
            <a:ext cx="4876800" cy="4876800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AACCB8C8-C96D-E839-6733-3E9932C8BDBD}"/>
              </a:ext>
            </a:extLst>
          </p:cNvPr>
          <p:cNvSpPr txBox="1"/>
          <p:nvPr/>
        </p:nvSpPr>
        <p:spPr>
          <a:xfrm>
            <a:off x="2577319" y="8540281"/>
            <a:ext cx="25908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접합 불량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일부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33599161-34AB-6700-CC54-40B2D4D65CB8}"/>
              </a:ext>
            </a:extLst>
          </p:cNvPr>
          <p:cNvSpPr txBox="1"/>
          <p:nvPr/>
        </p:nvSpPr>
        <p:spPr>
          <a:xfrm>
            <a:off x="7848600" y="8473913"/>
            <a:ext cx="25908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접합 불량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전체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654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E49FA6-6107-D699-DCCF-106AAA51C06C}"/>
              </a:ext>
            </a:extLst>
          </p:cNvPr>
          <p:cNvSpPr txBox="1"/>
          <p:nvPr/>
        </p:nvSpPr>
        <p:spPr>
          <a:xfrm>
            <a:off x="1021326" y="1992263"/>
            <a:ext cx="11126390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예시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소자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0116D48-52A8-9BC7-6D53-8D756E87C711}"/>
              </a:ext>
            </a:extLst>
          </p:cNvPr>
          <p:cNvSpPr txBox="1"/>
          <p:nvPr/>
        </p:nvSpPr>
        <p:spPr>
          <a:xfrm>
            <a:off x="5434541" y="8455212"/>
            <a:ext cx="1936321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방향 불량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pic>
        <p:nvPicPr>
          <p:cNvPr id="7" name="그림 6" descr="튜브이(가) 표시된 사진&#10;&#10;자동 생성된 설명">
            <a:extLst>
              <a:ext uri="{FF2B5EF4-FFF2-40B4-BE49-F238E27FC236}">
                <a16:creationId xmlns:a16="http://schemas.microsoft.com/office/drawing/2014/main" id="{707C20AC-3108-DA2F-C405-201A4ECC8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02" y="3319351"/>
            <a:ext cx="4876800" cy="4876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1C069F-D9A1-80EA-431D-B6E4C5820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319351"/>
            <a:ext cx="4876800" cy="4876800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2F4D3877-FB18-AA60-BBE4-B1EBF6785BCD}"/>
              </a:ext>
            </a:extLst>
          </p:cNvPr>
          <p:cNvSpPr txBox="1"/>
          <p:nvPr/>
        </p:nvSpPr>
        <p:spPr>
          <a:xfrm>
            <a:off x="10869719" y="8455212"/>
            <a:ext cx="1425361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크랙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47315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699</Words>
  <Application>Microsoft Office PowerPoint</Application>
  <PresentationFormat>사용자 지정</PresentationFormat>
  <Paragraphs>207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Source Han Sans KR Bold</vt:lpstr>
      <vt:lpstr>Arial</vt:lpstr>
      <vt:lpstr>Inter</vt:lpstr>
      <vt:lpstr>Inter Bold</vt:lpstr>
      <vt:lpstr>Calibri</vt:lpstr>
      <vt:lpstr>Source Han Sans KR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정필문</dc:creator>
  <cp:lastModifiedBy>필문 정</cp:lastModifiedBy>
  <cp:revision>32</cp:revision>
  <dcterms:created xsi:type="dcterms:W3CDTF">2006-08-16T00:00:00Z</dcterms:created>
  <dcterms:modified xsi:type="dcterms:W3CDTF">2024-10-02T04:46:51Z</dcterms:modified>
  <dc:identifier>DAGST2B_a58</dc:identifier>
</cp:coreProperties>
</file>